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F538"/>
    <a:srgbClr val="421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32" d="100"/>
          <a:sy n="32" d="100"/>
        </p:scale>
        <p:origin x="2059" y="12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E238-EA07-07D0-9DBA-C870B071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936DC-8B86-EFD6-8375-FCFD01C7D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AF0E3-96EA-2CAB-F44D-3A1F0A2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F397-C651-4624-BF25-EF11D0AE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576A-5807-9375-D292-4890DFCE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0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05C6-343A-CF7B-CE87-A66095FA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BE082-CA7E-F574-E40C-354D0BF97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6A0C-CB6E-1979-7510-114C09D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5A5DC-CBA7-34C1-6D0F-4B343C7F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0A2F-DA8D-E1F1-5D09-9CDC36BA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C2EB1-E71E-2042-73EA-DFAA1FC11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53527-ED39-9EDF-6C29-855849530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C4DF-453F-2E73-BD77-F9759281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C489A-A768-3E4A-7AA0-44350805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D04E-4551-F057-A654-7B610DB7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5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4E15-4046-87C0-7D33-811AC38F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00C4-BDF9-F207-7AD7-D5DA199E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97D66-8AD3-E478-CC0A-5BE72B89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D5756-822C-A32D-0DC5-C1208305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4861-6605-15C6-8966-839B66FB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5E00-FFFD-3970-1F25-BD08938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FA9C-9A75-30C9-D6BA-128D6FAA5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5C21-9717-730D-3180-B9F0483C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B7DE4-CC81-CFE9-D530-646260D2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EC14-4FA6-63A7-4A03-98AB1CA2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0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FC5C-7E1C-43AB-F5AB-74864CE6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1EA0-7180-CE14-6450-B32BB6842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7C3E-54E7-2BDE-93D7-25281B92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AEFAC-ACC9-F697-F9AC-E15BBA3A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BEC7-8A2F-D531-2A8B-771A42B5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A069-0672-196A-B7D8-E935DE11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FE8-05EB-B829-2082-7BE8BAF7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4DA4-A17E-5AD7-6320-9CB2E44F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C5D3-C1EE-5329-37B6-28B4B2D9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270EC-ADFA-DE3C-F658-4F2D9C29D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521FB-2766-0315-D60F-070B0C6B5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A29C3-1AD5-D01D-1AEA-AC6164DE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E404B-C749-6DDB-484C-7AF1D61F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1CA7F-759C-4667-A73A-024AB823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7079-FAA1-E301-41AA-CF8D6860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CB3CF-B677-EAEE-E984-7E01AAA9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94C87-06CB-0666-DF05-C8500116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84F0-AAD9-D4AA-9AF9-EE47D1C7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35461-32B0-9C81-9A39-4E763EA6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94436-B71B-CB20-3482-2F50EE58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AF5DC-73E4-8F9E-C98C-E67C90BC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9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F1E-BB08-1BD5-2E97-9041352A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2F8B-5385-7924-E2F9-D6E4A949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90F60-FE9E-19C8-1190-32DFFEA6F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8BEBA-8A9C-0EF6-0C92-6728D94A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07AA4-57D6-3DB7-CB18-F6ACC762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46FB2-1A1B-18BC-FA86-16E7E16E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A69-6B3A-33B1-5C9E-C1E419AA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FC5B2-B190-384E-A531-84808879B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3BB18-6ABB-6FA6-3DF6-34A298DB8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23875-B149-991A-F3F1-D1C43167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0304-066F-764A-E177-95B64D5A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EC8B7-BAF0-861A-E9D4-8FDBD5F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C37A3-6CA2-3453-3349-D41F5856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5A5A7-E2D1-446E-A771-C90228CD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F0E09-2C76-FF55-7AB0-32BD767EA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EAD90-1192-5E8A-96A1-51AA8AA1C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840CE-D089-588E-F55D-F9493F6EE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48" y="264698"/>
            <a:ext cx="8375904" cy="5785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ADEAD-C37D-18DD-20B7-4A71D8727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5538212"/>
            <a:ext cx="11094726" cy="6240784"/>
          </a:xfrm>
          <a:prstGeom prst="rect">
            <a:avLst/>
          </a:prstGeom>
        </p:spPr>
      </p:pic>
      <p:pic>
        <p:nvPicPr>
          <p:cNvPr id="2050" name="Picture 2" descr="Broken glass - Free ecology and environment icons">
            <a:extLst>
              <a:ext uri="{FF2B5EF4-FFF2-40B4-BE49-F238E27FC236}">
                <a16:creationId xmlns:a16="http://schemas.microsoft.com/office/drawing/2014/main" id="{D76FA255-E2BB-E6E2-0D82-D05DC3D7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762" y="792480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Clipart: Broken Bottle | qubodup">
            <a:extLst>
              <a:ext uri="{FF2B5EF4-FFF2-40B4-BE49-F238E27FC236}">
                <a16:creationId xmlns:a16="http://schemas.microsoft.com/office/drawing/2014/main" id="{9D3D1474-E463-1DF0-E068-52EEDC9A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-2152373" y="4033566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3613D-8C4B-E7D6-D30B-840AA8C757CD}"/>
              </a:ext>
            </a:extLst>
          </p:cNvPr>
          <p:cNvSpPr txBox="1"/>
          <p:nvPr/>
        </p:nvSpPr>
        <p:spPr>
          <a:xfrm>
            <a:off x="4069643" y="-1073646"/>
            <a:ext cx="405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ZA KAFANSKIM STOLOM</a:t>
            </a:r>
            <a:endParaRPr lang="en-US" sz="40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A53F1-7EB3-B0E9-E799-A9DBF4231491}"/>
              </a:ext>
            </a:extLst>
          </p:cNvPr>
          <p:cNvSpPr txBox="1"/>
          <p:nvPr/>
        </p:nvSpPr>
        <p:spPr>
          <a:xfrm>
            <a:off x="4003919" y="-2405021"/>
            <a:ext cx="4184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96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57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4248930" y="3107394"/>
            <a:ext cx="4184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96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967B4-540B-CD6B-C47E-4AF251D7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1" y="3429000"/>
            <a:ext cx="11094726" cy="6240784"/>
          </a:xfrm>
          <a:prstGeom prst="rect">
            <a:avLst/>
          </a:prstGeom>
        </p:spPr>
      </p:pic>
      <p:pic>
        <p:nvPicPr>
          <p:cNvPr id="1026" name="Picture 2" descr="Free Clipart: Broken Bottle | qubodup">
            <a:extLst>
              <a:ext uri="{FF2B5EF4-FFF2-40B4-BE49-F238E27FC236}">
                <a16:creationId xmlns:a16="http://schemas.microsoft.com/office/drawing/2014/main" id="{56FE2D5F-15FD-7B74-39A9-DA99EFE6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2511067" y="4161582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ken glass - Free ecology and environment icons">
            <a:extLst>
              <a:ext uri="{FF2B5EF4-FFF2-40B4-BE49-F238E27FC236}">
                <a16:creationId xmlns:a16="http://schemas.microsoft.com/office/drawing/2014/main" id="{AC7B3BB4-C339-F182-65B7-28BC494B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38" y="3889141"/>
            <a:ext cx="1190346" cy="11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5FD6-4428-5A1F-2C21-0BECB71543C2}"/>
              </a:ext>
            </a:extLst>
          </p:cNvPr>
          <p:cNvSpPr txBox="1"/>
          <p:nvPr/>
        </p:nvSpPr>
        <p:spPr>
          <a:xfrm>
            <a:off x="1870073" y="6963936"/>
            <a:ext cx="8941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umesto vas</a:t>
            </a:r>
            <a:r>
              <a:rPr lang="sr-Latn-RS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24211-CBEA-1CFE-4B21-6505CC9B1069}"/>
              </a:ext>
            </a:extLst>
          </p:cNvPr>
          <p:cNvSpPr txBox="1"/>
          <p:nvPr/>
        </p:nvSpPr>
        <p:spPr>
          <a:xfrm>
            <a:off x="4252759" y="4323111"/>
            <a:ext cx="405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ZA KAFANSKIM STOLOM</a:t>
            </a:r>
            <a:endParaRPr lang="en-US" sz="40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E1C7C-3B89-73DE-B969-7096CB92BDEF}"/>
              </a:ext>
            </a:extLst>
          </p:cNvPr>
          <p:cNvSpPr txBox="1"/>
          <p:nvPr/>
        </p:nvSpPr>
        <p:spPr>
          <a:xfrm>
            <a:off x="13099955" y="4725544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F2AF6-E9E0-4FEA-6F31-49D7E3726B86}"/>
              </a:ext>
            </a:extLst>
          </p:cNvPr>
          <p:cNvSpPr txBox="1"/>
          <p:nvPr/>
        </p:nvSpPr>
        <p:spPr>
          <a:xfrm>
            <a:off x="-5184649" y="2168675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6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5333627" y="145857"/>
            <a:ext cx="2016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967B4-540B-CD6B-C47E-4AF251D7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" y="6574536"/>
            <a:ext cx="11094726" cy="6240784"/>
          </a:xfrm>
          <a:prstGeom prst="rect">
            <a:avLst/>
          </a:prstGeom>
        </p:spPr>
      </p:pic>
      <p:pic>
        <p:nvPicPr>
          <p:cNvPr id="1026" name="Picture 2" descr="Free Clipart: Broken Bottle | qubodup">
            <a:extLst>
              <a:ext uri="{FF2B5EF4-FFF2-40B4-BE49-F238E27FC236}">
                <a16:creationId xmlns:a16="http://schemas.microsoft.com/office/drawing/2014/main" id="{56FE2D5F-15FD-7B74-39A9-DA99EFE6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-2481557" y="4151684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ken glass - Free ecology and environment icons">
            <a:extLst>
              <a:ext uri="{FF2B5EF4-FFF2-40B4-BE49-F238E27FC236}">
                <a16:creationId xmlns:a16="http://schemas.microsoft.com/office/drawing/2014/main" id="{AC7B3BB4-C339-F182-65B7-28BC494B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694" y="3684110"/>
            <a:ext cx="1190346" cy="11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A0C92-94AD-8E1B-E65D-2C450B46C245}"/>
              </a:ext>
            </a:extLst>
          </p:cNvPr>
          <p:cNvSpPr txBox="1"/>
          <p:nvPr/>
        </p:nvSpPr>
        <p:spPr>
          <a:xfrm>
            <a:off x="3956479" y="2524957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A1742-251E-F87B-C6B7-764C69B51C5E}"/>
              </a:ext>
            </a:extLst>
          </p:cNvPr>
          <p:cNvSpPr txBox="1"/>
          <p:nvPr/>
        </p:nvSpPr>
        <p:spPr>
          <a:xfrm>
            <a:off x="1458999" y="4703168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D3A31-112C-092A-88A6-0892A206E8DC}"/>
              </a:ext>
            </a:extLst>
          </p:cNvPr>
          <p:cNvSpPr txBox="1"/>
          <p:nvPr/>
        </p:nvSpPr>
        <p:spPr>
          <a:xfrm>
            <a:off x="-3856383" y="91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3ABD2-9B57-F2F3-5813-0AEC7649C9CA}"/>
              </a:ext>
            </a:extLst>
          </p:cNvPr>
          <p:cNvSpPr txBox="1"/>
          <p:nvPr/>
        </p:nvSpPr>
        <p:spPr>
          <a:xfrm>
            <a:off x="-3764018" y="33297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B622A-A0B3-BA63-2744-A710A3A7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7" y="7144871"/>
            <a:ext cx="3384962" cy="4274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782CC-8096-21B0-80DD-D4B047FF515B}"/>
              </a:ext>
            </a:extLst>
          </p:cNvPr>
          <p:cNvSpPr txBox="1"/>
          <p:nvPr/>
        </p:nvSpPr>
        <p:spPr>
          <a:xfrm>
            <a:off x="13289647" y="2249642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72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13980670" y="0"/>
            <a:ext cx="2016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0C92-94AD-8E1B-E65D-2C450B46C245}"/>
              </a:ext>
            </a:extLst>
          </p:cNvPr>
          <p:cNvSpPr txBox="1"/>
          <p:nvPr/>
        </p:nvSpPr>
        <p:spPr>
          <a:xfrm>
            <a:off x="-5744112" y="2683983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A1742-251E-F87B-C6B7-764C69B51C5E}"/>
              </a:ext>
            </a:extLst>
          </p:cNvPr>
          <p:cNvSpPr txBox="1"/>
          <p:nvPr/>
        </p:nvSpPr>
        <p:spPr>
          <a:xfrm>
            <a:off x="13505226" y="4842316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2DB27-DF0A-3E9E-E089-413A9B49BB23}"/>
              </a:ext>
            </a:extLst>
          </p:cNvPr>
          <p:cNvSpPr txBox="1"/>
          <p:nvPr/>
        </p:nvSpPr>
        <p:spPr>
          <a:xfrm>
            <a:off x="4930248" y="175599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AF94-3F76-AEF6-3E80-FF10F8DE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1" y="1485557"/>
            <a:ext cx="3384962" cy="427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4D8672-FEC6-273A-DF9A-A9586CA1479A}"/>
              </a:ext>
            </a:extLst>
          </p:cNvPr>
          <p:cNvSpPr txBox="1"/>
          <p:nvPr/>
        </p:nvSpPr>
        <p:spPr>
          <a:xfrm>
            <a:off x="4970199" y="2446788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7E87C-339C-C01B-966A-375E29CE6189}"/>
              </a:ext>
            </a:extLst>
          </p:cNvPr>
          <p:cNvSpPr txBox="1"/>
          <p:nvPr/>
        </p:nvSpPr>
        <p:spPr>
          <a:xfrm>
            <a:off x="-4737023" y="175600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A0602B-F429-3C18-1205-278191267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1867">
            <a:off x="-3245856" y="-4051560"/>
            <a:ext cx="12192000" cy="3867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AF8819-E4A8-884A-337B-374E50C172D0}"/>
              </a:ext>
            </a:extLst>
          </p:cNvPr>
          <p:cNvSpPr txBox="1"/>
          <p:nvPr/>
        </p:nvSpPr>
        <p:spPr>
          <a:xfrm>
            <a:off x="13116560" y="2859722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endParaRPr lang="sr-Latn-RS" sz="2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6040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2DB27-DF0A-3E9E-E089-413A9B49BB23}"/>
              </a:ext>
            </a:extLst>
          </p:cNvPr>
          <p:cNvSpPr txBox="1"/>
          <p:nvPr/>
        </p:nvSpPr>
        <p:spPr>
          <a:xfrm>
            <a:off x="12612607" y="0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AF94-3F76-AEF6-3E80-FF10F8DE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036" y="1459872"/>
            <a:ext cx="3384962" cy="4274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351323-7030-F069-271B-A3849480658E}"/>
              </a:ext>
            </a:extLst>
          </p:cNvPr>
          <p:cNvSpPr txBox="1"/>
          <p:nvPr/>
        </p:nvSpPr>
        <p:spPr>
          <a:xfrm>
            <a:off x="5208577" y="145857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A7BF-9B90-BD6D-FB3D-A29B73725669}"/>
              </a:ext>
            </a:extLst>
          </p:cNvPr>
          <p:cNvSpPr txBox="1"/>
          <p:nvPr/>
        </p:nvSpPr>
        <p:spPr>
          <a:xfrm>
            <a:off x="6096000" y="7933188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8B922-E41A-1003-5F62-4970BF2653AA}"/>
              </a:ext>
            </a:extLst>
          </p:cNvPr>
          <p:cNvSpPr txBox="1"/>
          <p:nvPr/>
        </p:nvSpPr>
        <p:spPr>
          <a:xfrm>
            <a:off x="6547835" y="2532415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endParaRPr lang="sr-Latn-RS" sz="2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064F1-D293-24D9-29A3-A2202E221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077">
            <a:off x="-2423884" y="1663441"/>
            <a:ext cx="12192000" cy="3867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7E5BD4-5EDC-D21A-B3AA-1DAB3EBEF065}"/>
              </a:ext>
            </a:extLst>
          </p:cNvPr>
          <p:cNvSpPr txBox="1"/>
          <p:nvPr/>
        </p:nvSpPr>
        <p:spPr>
          <a:xfrm>
            <a:off x="13729259" y="2717080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A3F1-16A0-D236-434B-9A50B8E48955}"/>
              </a:ext>
            </a:extLst>
          </p:cNvPr>
          <p:cNvSpPr txBox="1"/>
          <p:nvPr/>
        </p:nvSpPr>
        <p:spPr>
          <a:xfrm>
            <a:off x="-5491705" y="134057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KOMPETITIVNE PREDNOSTI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46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27" y="1350713"/>
            <a:ext cx="6017559" cy="4156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9B9DC-16C8-3D85-958C-69D6E0DEB677}"/>
              </a:ext>
            </a:extLst>
          </p:cNvPr>
          <p:cNvSpPr txBox="1"/>
          <p:nvPr/>
        </p:nvSpPr>
        <p:spPr>
          <a:xfrm>
            <a:off x="3920309" y="145857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KOMPETITIVNE PREDNOSTI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62545-EAF7-FDE7-FF31-BDE6881061D0}"/>
              </a:ext>
            </a:extLst>
          </p:cNvPr>
          <p:cNvSpPr txBox="1"/>
          <p:nvPr/>
        </p:nvSpPr>
        <p:spPr>
          <a:xfrm>
            <a:off x="-3142050" y="166208"/>
            <a:ext cx="1984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OVERVIEW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BCD05-E05D-5033-D0A3-CF1D91FDEEA0}"/>
              </a:ext>
            </a:extLst>
          </p:cNvPr>
          <p:cNvSpPr txBox="1"/>
          <p:nvPr/>
        </p:nvSpPr>
        <p:spPr>
          <a:xfrm>
            <a:off x="12721892" y="714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A3E4F-7F5C-794F-C564-571748DD0F18}"/>
              </a:ext>
            </a:extLst>
          </p:cNvPr>
          <p:cNvSpPr txBox="1"/>
          <p:nvPr/>
        </p:nvSpPr>
        <p:spPr>
          <a:xfrm>
            <a:off x="6096000" y="3023989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77E0D-BE7C-7EE1-DD80-627C9731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863" y="770155"/>
            <a:ext cx="2535564" cy="4507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41190-A7F1-E603-621C-D74A8726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8" y="-3702678"/>
            <a:ext cx="2535564" cy="4507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8D6C76-CEB7-3C3A-4787-A4AB38F64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87" y="550928"/>
            <a:ext cx="2538124" cy="4512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98C70-5CD6-767C-3EE1-94810E415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93" y="6712143"/>
            <a:ext cx="2538125" cy="4512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2AC7D5-D7E6-8A36-4464-64DDF9FFF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40" y="6712143"/>
            <a:ext cx="2510145" cy="4462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D96862-6F1A-8DB2-3657-D2EC24280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077">
            <a:off x="-10476070" y="1816190"/>
            <a:ext cx="12192000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83CC9A-8BAA-EDAA-F890-0EF9BE130FB1}"/>
              </a:ext>
            </a:extLst>
          </p:cNvPr>
          <p:cNvSpPr txBox="1"/>
          <p:nvPr/>
        </p:nvSpPr>
        <p:spPr>
          <a:xfrm>
            <a:off x="7190876" y="10389793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endParaRPr lang="sr-Latn-RS" sz="24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727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FE7C9-27D9-3663-1829-527F73C99841}"/>
              </a:ext>
            </a:extLst>
          </p:cNvPr>
          <p:cNvSpPr txBox="1"/>
          <p:nvPr/>
        </p:nvSpPr>
        <p:spPr>
          <a:xfrm>
            <a:off x="5697493" y="151024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TIM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B155C-BF81-AD2C-EDCB-31E03F56B2FA}"/>
              </a:ext>
            </a:extLst>
          </p:cNvPr>
          <p:cNvSpPr txBox="1"/>
          <p:nvPr/>
        </p:nvSpPr>
        <p:spPr>
          <a:xfrm>
            <a:off x="13227636" y="44544"/>
            <a:ext cx="1984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OVERVIEW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C4DDB-11F0-D341-815D-FFE8C1787FAB}"/>
              </a:ext>
            </a:extLst>
          </p:cNvPr>
          <p:cNvSpPr txBox="1"/>
          <p:nvPr/>
        </p:nvSpPr>
        <p:spPr>
          <a:xfrm>
            <a:off x="-3670123" y="82825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608D8-0873-653D-E6AD-C728AF36E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64" y="429264"/>
            <a:ext cx="2535564" cy="4507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624F9-8E2E-FEA6-A002-D072418F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7" y="320246"/>
            <a:ext cx="2535564" cy="4507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423D6-CD07-6260-6036-394023510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40" y="2765896"/>
            <a:ext cx="2510145" cy="4462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E069A-0EDD-006D-3633-91BDF5E2D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3" y="320246"/>
            <a:ext cx="2538124" cy="4512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A1FF5-1747-A064-A9E8-2058A0712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67" y="2741026"/>
            <a:ext cx="2538125" cy="4512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E4A9EB-130D-E628-3380-C3E156170A7B}"/>
              </a:ext>
            </a:extLst>
          </p:cNvPr>
          <p:cNvSpPr txBox="1"/>
          <p:nvPr/>
        </p:nvSpPr>
        <p:spPr>
          <a:xfrm>
            <a:off x="7801491" y="3307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FILIP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MOBILE  DEVELOPER 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7192D-4BDE-7FF9-2209-55AC6053892E}"/>
              </a:ext>
            </a:extLst>
          </p:cNvPr>
          <p:cNvSpPr txBox="1"/>
          <p:nvPr/>
        </p:nvSpPr>
        <p:spPr>
          <a:xfrm>
            <a:off x="5587759" y="3373120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NEMANJA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FRONT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900F2A-654D-34AF-C3B9-B77ACD1E6DB6}"/>
              </a:ext>
            </a:extLst>
          </p:cNvPr>
          <p:cNvSpPr txBox="1"/>
          <p:nvPr/>
        </p:nvSpPr>
        <p:spPr>
          <a:xfrm>
            <a:off x="3201836" y="3429000"/>
            <a:ext cx="72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MARKO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FRONT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FE750-D994-F3B7-C740-14A9B1711BE7}"/>
              </a:ext>
            </a:extLst>
          </p:cNvPr>
          <p:cNvSpPr txBox="1"/>
          <p:nvPr/>
        </p:nvSpPr>
        <p:spPr>
          <a:xfrm>
            <a:off x="4373606" y="577192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MILICA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DESIGNER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07D68-F0E5-B407-5E71-ADF3CF526547}"/>
              </a:ext>
            </a:extLst>
          </p:cNvPr>
          <p:cNvSpPr txBox="1"/>
          <p:nvPr/>
        </p:nvSpPr>
        <p:spPr>
          <a:xfrm>
            <a:off x="6915430" y="577192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NEVENA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DESIGNER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6AB20-7319-CAFD-1F81-585681EAC529}"/>
              </a:ext>
            </a:extLst>
          </p:cNvPr>
          <p:cNvSpPr txBox="1"/>
          <p:nvPr/>
        </p:nvSpPr>
        <p:spPr>
          <a:xfrm>
            <a:off x="12885420" y="2875002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EB26DD7-6409-3F71-C8D9-50017D27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11" y="7228376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C6C29207-43ED-EE79-5027-A6958536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2504356" y="-1553764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C6A309B-BA3A-6FF2-A2E5-967A5B16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4039" y="2539627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D60707-6F16-D2A8-49C2-3E74A206ACC1}"/>
              </a:ext>
            </a:extLst>
          </p:cNvPr>
          <p:cNvSpPr txBox="1"/>
          <p:nvPr/>
        </p:nvSpPr>
        <p:spPr>
          <a:xfrm>
            <a:off x="7385653" y="-1586129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</p:spTree>
    <p:extLst>
      <p:ext uri="{BB962C8B-B14F-4D97-AF65-F5344CB8AC3E}">
        <p14:creationId xmlns:p14="http://schemas.microsoft.com/office/powerpoint/2010/main" val="2133591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FE7C9-27D9-3663-1829-527F73C99841}"/>
              </a:ext>
            </a:extLst>
          </p:cNvPr>
          <p:cNvSpPr txBox="1"/>
          <p:nvPr/>
        </p:nvSpPr>
        <p:spPr>
          <a:xfrm>
            <a:off x="13805647" y="-80962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TIM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506FF-8E5E-FB2F-4914-E544EAA4A619}"/>
              </a:ext>
            </a:extLst>
          </p:cNvPr>
          <p:cNvSpPr txBox="1"/>
          <p:nvPr/>
        </p:nvSpPr>
        <p:spPr>
          <a:xfrm>
            <a:off x="5096399" y="145857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22EB-F509-5DC1-32D7-07B03DD5B5EB}"/>
              </a:ext>
            </a:extLst>
          </p:cNvPr>
          <p:cNvSpPr txBox="1"/>
          <p:nvPr/>
        </p:nvSpPr>
        <p:spPr>
          <a:xfrm>
            <a:off x="4199518" y="7448550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HVALA NA PAŽNJI</a:t>
            </a:r>
            <a:endParaRPr lang="en-US" sz="6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DBD4E-9356-73FB-7141-71CE3957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52" y="1981201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4014CF-115E-E962-7B74-B304D57E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03" y="3332018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6457EC0-C052-46D5-3FF0-E9328186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2709692" y="1695180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3B7C0-78E0-4F5E-590B-F9C6AC72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" y="4843311"/>
            <a:ext cx="2505285" cy="173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1DFDC-CB9A-3438-CDC6-7F7D1A1B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24" y="-3585994"/>
            <a:ext cx="2535564" cy="4507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A59B2-0A5D-26EA-2222-24907D4C7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54" y="-3585994"/>
            <a:ext cx="2535564" cy="4507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022D4-2E23-C2A0-CCDC-9139DE2FD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49" y="-3596922"/>
            <a:ext cx="2538124" cy="451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F776C-6934-D2CF-22DF-B285C36CC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13" y="7811032"/>
            <a:ext cx="2538125" cy="4512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C55EA4-A3D4-87DA-49A3-9F7E3A90F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7731509"/>
            <a:ext cx="2510145" cy="446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BE8E39-7DB5-59DD-AEB4-1DB824663BEE}"/>
              </a:ext>
            </a:extLst>
          </p:cNvPr>
          <p:cNvSpPr txBox="1"/>
          <p:nvPr/>
        </p:nvSpPr>
        <p:spPr>
          <a:xfrm>
            <a:off x="7252138" y="2554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538D2-D662-635B-07D5-EC20D123D131}"/>
              </a:ext>
            </a:extLst>
          </p:cNvPr>
          <p:cNvSpPr txBox="1"/>
          <p:nvPr/>
        </p:nvSpPr>
        <p:spPr>
          <a:xfrm>
            <a:off x="6442279" y="2923346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</p:spTree>
    <p:extLst>
      <p:ext uri="{BB962C8B-B14F-4D97-AF65-F5344CB8AC3E}">
        <p14:creationId xmlns:p14="http://schemas.microsoft.com/office/powerpoint/2010/main" val="108138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48" y="1590567"/>
            <a:ext cx="2203211" cy="1521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506FF-8E5E-FB2F-4914-E544EAA4A619}"/>
              </a:ext>
            </a:extLst>
          </p:cNvPr>
          <p:cNvSpPr txBox="1"/>
          <p:nvPr/>
        </p:nvSpPr>
        <p:spPr>
          <a:xfrm>
            <a:off x="15097649" y="0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4C527-F1DF-DA64-2A54-B163057DEB33}"/>
              </a:ext>
            </a:extLst>
          </p:cNvPr>
          <p:cNvSpPr txBox="1"/>
          <p:nvPr/>
        </p:nvSpPr>
        <p:spPr>
          <a:xfrm>
            <a:off x="4021393" y="2921168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HVALA NA PAŽNJI</a:t>
            </a:r>
            <a:endParaRPr lang="en-US" sz="6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B7D97-4D15-E55C-4C09-5309B30CFAA8}"/>
              </a:ext>
            </a:extLst>
          </p:cNvPr>
          <p:cNvSpPr txBox="1"/>
          <p:nvPr/>
        </p:nvSpPr>
        <p:spPr>
          <a:xfrm>
            <a:off x="12890375" y="3336666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356245-B695-B220-C94A-754CEDC6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448" y="2690650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55F1441-3AFA-EC95-BCE9-2D5F897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817830" y="-2325027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7D6A78E-8191-B968-F906-683CC11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1" y="7178804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0486fb-7d4a-4b75-a646-26754db0ba6e">
      <Terms xmlns="http://schemas.microsoft.com/office/infopath/2007/PartnerControls"/>
    </lcf76f155ced4ddcb4097134ff3c332f>
    <TaxCatchAll xmlns="0ddbfa77-ad2f-4625-8194-e8befb2a16f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9BABD9544CE747B085EFD1051107CE" ma:contentTypeVersion="9" ma:contentTypeDescription="Create a new document." ma:contentTypeScope="" ma:versionID="be1c3165868c84aa092445779f78459b">
  <xsd:schema xmlns:xsd="http://www.w3.org/2001/XMLSchema" xmlns:xs="http://www.w3.org/2001/XMLSchema" xmlns:p="http://schemas.microsoft.com/office/2006/metadata/properties" xmlns:ns2="e60486fb-7d4a-4b75-a646-26754db0ba6e" xmlns:ns3="0ddbfa77-ad2f-4625-8194-e8befb2a16f7" targetNamespace="http://schemas.microsoft.com/office/2006/metadata/properties" ma:root="true" ma:fieldsID="db0331666a8cfdc206c499e6e56ca9ba" ns2:_="" ns3:_="">
    <xsd:import namespace="e60486fb-7d4a-4b75-a646-26754db0ba6e"/>
    <xsd:import namespace="0ddbfa77-ad2f-4625-8194-e8befb2a16f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486fb-7d4a-4b75-a646-26754db0ba6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6c881fc-7058-4a95-ab3d-f42c97f930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bfa77-ad2f-4625-8194-e8befb2a16f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16181b-4ad2-4b2a-87f5-ab10afb6eff9}" ma:internalName="TaxCatchAll" ma:showField="CatchAllData" ma:web="0ddbfa77-ad2f-4625-8194-e8befb2a16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02DEF0-724B-41C2-9246-40A26F993D55}">
  <ds:schemaRefs>
    <ds:schemaRef ds:uri="http://schemas.microsoft.com/office/2006/metadata/properties"/>
    <ds:schemaRef ds:uri="http://schemas.microsoft.com/office/infopath/2007/PartnerControls"/>
    <ds:schemaRef ds:uri="e60486fb-7d4a-4b75-a646-26754db0ba6e"/>
    <ds:schemaRef ds:uri="0ddbfa77-ad2f-4625-8194-e8befb2a16f7"/>
  </ds:schemaRefs>
</ds:datastoreItem>
</file>

<file path=customXml/itemProps2.xml><?xml version="1.0" encoding="utf-8"?>
<ds:datastoreItem xmlns:ds="http://schemas.openxmlformats.org/officeDocument/2006/customXml" ds:itemID="{AE3A4AE7-BB30-46C0-8A4E-15450638E42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9E5F46-ADA5-4357-BEFD-84B867062B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60486fb-7d4a-4b75-a646-26754db0ba6e"/>
    <ds:schemaRef ds:uri="0ddbfa77-ad2f-4625-8194-e8befb2a16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448</Words>
  <Application>Microsoft Office PowerPoint</Application>
  <PresentationFormat>Widescreen</PresentationFormat>
  <Paragraphs>95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Condensed</vt:lpstr>
      <vt:lpstr>Bahnschrift SemiBold SemiConden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nevena r</dc:creator>
  <cp:lastModifiedBy>Marko</cp:lastModifiedBy>
  <cp:revision>3</cp:revision>
  <dcterms:created xsi:type="dcterms:W3CDTF">2022-12-23T23:03:44Z</dcterms:created>
  <dcterms:modified xsi:type="dcterms:W3CDTF">2022-12-24T06:11:39Z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0x0101007D9BABD9544CE747B085EFD1051107CE</vt:lpwstr>
  </property>
</Properties>
</file>